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Montserrat Black"/>
      <p:bold r:id="rId17"/>
      <p:boldItalic r:id="rId18"/>
    </p:embeddedFont>
    <p:embeddedFont>
      <p:font typeface="Montserra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11" Type="http://schemas.openxmlformats.org/officeDocument/2006/relationships/slide" Target="slides/slide6.xml"/><Relationship Id="rId22" Type="http://schemas.openxmlformats.org/officeDocument/2006/relationships/font" Target="fonts/Montserrat-boldItalic.fntdata"/><Relationship Id="rId10" Type="http://schemas.openxmlformats.org/officeDocument/2006/relationships/slide" Target="slides/slide5.xml"/><Relationship Id="rId21" Type="http://schemas.openxmlformats.org/officeDocument/2006/relationships/font" Target="fonts/Montserra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Black-bold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Blac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6897fa21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6897fa2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76897fa21f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76897fa21f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76897fa21f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76897fa21f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6897fa21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6897fa21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76897fa21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76897fa21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76897fa21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76897fa21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6897fa21f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6897fa21f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76897fa21f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76897fa21f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ea1d73fa7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ea1d73fa7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ea1d73fa7b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ea1d73fa7b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6897fa21f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6897fa21f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1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1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1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35838" y="894050"/>
            <a:ext cx="7812000" cy="23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TITRE PRINCIPAL</a:t>
            </a:r>
            <a:endParaRPr i="1" sz="2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35838" y="4021638"/>
            <a:ext cx="6699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Prénom et nom</a:t>
            </a:r>
            <a:endParaRPr i="1"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 l’intervenant</a:t>
            </a:r>
            <a:endParaRPr sz="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2"/>
          <p:cNvSpPr txBox="1"/>
          <p:nvPr/>
        </p:nvSpPr>
        <p:spPr>
          <a:xfrm>
            <a:off x="1090575" y="1409325"/>
            <a:ext cx="6963000" cy="12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Modèle de slide citation</a:t>
            </a:r>
            <a:endParaRPr b="1" sz="3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Nemo </a:t>
            </a:r>
            <a:endParaRPr b="1" sz="3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419263" y="368638"/>
            <a:ext cx="1175400" cy="12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0">
                <a:solidFill>
                  <a:srgbClr val="17449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“</a:t>
            </a:r>
            <a:r>
              <a:rPr b="1" lang="fr" sz="3500">
                <a:solidFill>
                  <a:srgbClr val="77117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3500">
              <a:solidFill>
                <a:srgbClr val="77117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7606688" y="2069488"/>
            <a:ext cx="1236600" cy="12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0">
                <a:solidFill>
                  <a:srgbClr val="17449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”</a:t>
            </a:r>
            <a:r>
              <a:rPr b="1" lang="fr" sz="3500">
                <a:solidFill>
                  <a:srgbClr val="77117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3500">
              <a:solidFill>
                <a:srgbClr val="77117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4591275" y="3753388"/>
            <a:ext cx="34623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Prénom et nom</a:t>
            </a:r>
            <a:endParaRPr i="1" sz="20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de l’auteur</a:t>
            </a:r>
            <a:endParaRPr sz="500">
              <a:solidFill>
                <a:srgbClr val="18193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70894" y="1964150"/>
            <a:ext cx="3245312" cy="1935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95718" y="2722984"/>
            <a:ext cx="3220526" cy="192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721663" y="397526"/>
            <a:ext cx="3572089" cy="2130439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3"/>
          <p:cNvSpPr txBox="1"/>
          <p:nvPr/>
        </p:nvSpPr>
        <p:spPr>
          <a:xfrm>
            <a:off x="595725" y="250588"/>
            <a:ext cx="46602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MODÈLE DE SLIDE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CHIFFRES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0" name="Google Shape;140;p23"/>
          <p:cNvSpPr txBox="1"/>
          <p:nvPr/>
        </p:nvSpPr>
        <p:spPr>
          <a:xfrm>
            <a:off x="-145475" y="2312138"/>
            <a:ext cx="35445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6000">
                <a:solidFill>
                  <a:srgbClr val="FFFFFF"/>
                </a:solidFill>
                <a:highlight>
                  <a:srgbClr val="EAA900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45%</a:t>
            </a:r>
            <a:endParaRPr sz="6000">
              <a:solidFill>
                <a:srgbClr val="FFFFFF"/>
              </a:solidFill>
              <a:highlight>
                <a:srgbClr val="EAA900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onsectetur</a:t>
            </a:r>
            <a:r>
              <a:rPr i="1" lang="fr" sz="2300">
                <a:solidFill>
                  <a:schemeClr val="lt1"/>
                </a:solidFill>
                <a:highlight>
                  <a:srgbClr val="2D134B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" sz="18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23"/>
          <p:cNvSpPr txBox="1"/>
          <p:nvPr/>
        </p:nvSpPr>
        <p:spPr>
          <a:xfrm>
            <a:off x="5704984" y="759149"/>
            <a:ext cx="35445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500">
                <a:solidFill>
                  <a:srgbClr val="FFFFFF"/>
                </a:solidFill>
                <a:highlight>
                  <a:srgbClr val="EAA900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120M€</a:t>
            </a:r>
            <a:endParaRPr sz="4500">
              <a:solidFill>
                <a:srgbClr val="FFFFFF"/>
              </a:solidFill>
              <a:highlight>
                <a:srgbClr val="EAA900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onsectetur </a:t>
            </a:r>
            <a:endParaRPr i="1" sz="23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qzhfherher</a:t>
            </a:r>
            <a:r>
              <a:rPr lang="fr" sz="1800">
                <a:solidFill>
                  <a:srgbClr val="181933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181933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2" name="Google Shape;142;p23"/>
          <p:cNvSpPr txBox="1"/>
          <p:nvPr/>
        </p:nvSpPr>
        <p:spPr>
          <a:xfrm>
            <a:off x="3480850" y="3060375"/>
            <a:ext cx="35445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6000">
                <a:solidFill>
                  <a:srgbClr val="FFFFFF"/>
                </a:solidFill>
                <a:highlight>
                  <a:srgbClr val="EAA900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200</a:t>
            </a:r>
            <a:endParaRPr sz="6000">
              <a:solidFill>
                <a:srgbClr val="FFFFFF"/>
              </a:solidFill>
              <a:highlight>
                <a:srgbClr val="EAA900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onsectetur</a:t>
            </a:r>
            <a:r>
              <a:rPr i="1" lang="fr" sz="2300">
                <a:solidFill>
                  <a:srgbClr val="181933"/>
                </a:solidFill>
                <a:highlight>
                  <a:srgbClr val="2D134B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" sz="1800">
                <a:solidFill>
                  <a:srgbClr val="181933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181933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535838" y="1495500"/>
            <a:ext cx="7812000" cy="11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TITRE</a:t>
            </a:r>
            <a:r>
              <a:rPr lang="fr" sz="35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2</a:t>
            </a:r>
            <a:r>
              <a:rPr lang="fr" sz="3500">
                <a:solidFill>
                  <a:srgbClr val="FFFFFF"/>
                </a:solidFill>
                <a:highlight>
                  <a:srgbClr val="2D134B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   </a:t>
            </a:r>
            <a:r>
              <a:rPr i="1" lang="fr" sz="20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i="1" sz="20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535838" y="2665350"/>
            <a:ext cx="5658600" cy="11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nsectetur adipiscing elit, sed do eiusmod tempor</a:t>
            </a:r>
            <a:r>
              <a:rPr i="1" lang="fr" sz="1800">
                <a:solidFill>
                  <a:srgbClr val="FFFFFF"/>
                </a:solidFill>
                <a:highlight>
                  <a:srgbClr val="2D134B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i="1" sz="18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/>
          <p:nvPr/>
        </p:nvSpPr>
        <p:spPr>
          <a:xfrm>
            <a:off x="4855450" y="1607613"/>
            <a:ext cx="34566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accusantium doloremque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535838" y="437763"/>
            <a:ext cx="7812000" cy="11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chemeClr val="lt1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SLIDE PHOTO 01</a:t>
            </a:r>
            <a:r>
              <a:rPr lang="fr" sz="3500">
                <a:solidFill>
                  <a:srgbClr val="181933"/>
                </a:solidFill>
                <a:highlight>
                  <a:srgbClr val="EAA900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 </a:t>
            </a:r>
            <a:r>
              <a:rPr lang="fr" sz="3500">
                <a:solidFill>
                  <a:srgbClr val="FFFFFF"/>
                </a:solidFill>
                <a:highlight>
                  <a:srgbClr val="2D134B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    </a:t>
            </a:r>
            <a:endParaRPr sz="3500">
              <a:solidFill>
                <a:srgbClr val="FFFFFF"/>
              </a:solidFill>
              <a:highlight>
                <a:srgbClr val="2D134B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i="1" sz="20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4">
            <a:alphaModFix/>
          </a:blip>
          <a:srcRect b="0" l="0" r="15554" t="0"/>
          <a:stretch/>
        </p:blipFill>
        <p:spPr>
          <a:xfrm>
            <a:off x="592350" y="1562436"/>
            <a:ext cx="3979648" cy="3145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/>
          <p:nvPr/>
        </p:nvSpPr>
        <p:spPr>
          <a:xfrm>
            <a:off x="592350" y="4089488"/>
            <a:ext cx="34566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accusantium doloremque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535838" y="437763"/>
            <a:ext cx="781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SLIDE PHOTO 02</a:t>
            </a:r>
            <a:r>
              <a:rPr lang="fr" sz="3500">
                <a:solidFill>
                  <a:srgbClr val="FFFFFF"/>
                </a:solidFill>
                <a:highlight>
                  <a:srgbClr val="2D134B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    </a:t>
            </a:r>
            <a:endParaRPr sz="3500">
              <a:solidFill>
                <a:srgbClr val="FFFFFF"/>
              </a:solidFill>
              <a:highlight>
                <a:srgbClr val="2D134B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i="1" sz="20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350" y="1769838"/>
            <a:ext cx="3244549" cy="21656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5279575" y="4089488"/>
            <a:ext cx="34566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accusantium doloremque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79575" y="1769838"/>
            <a:ext cx="3244549" cy="2165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>
            <a:off x="535838" y="437763"/>
            <a:ext cx="781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SLIDE PHOTO 03</a:t>
            </a:r>
            <a:r>
              <a:rPr lang="fr" sz="3500">
                <a:solidFill>
                  <a:srgbClr val="FFFFFF"/>
                </a:solidFill>
                <a:highlight>
                  <a:srgbClr val="2D134B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    </a:t>
            </a:r>
            <a:endParaRPr sz="3500">
              <a:solidFill>
                <a:srgbClr val="FFFFFF"/>
              </a:solidFill>
              <a:highlight>
                <a:srgbClr val="2D134B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i="1" sz="20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 rotWithShape="1">
          <a:blip r:embed="rId4">
            <a:alphaModFix/>
          </a:blip>
          <a:srcRect b="5105" l="25155" r="17293" t="0"/>
          <a:stretch/>
        </p:blipFill>
        <p:spPr>
          <a:xfrm>
            <a:off x="4866488" y="471675"/>
            <a:ext cx="3795866" cy="417768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535900" y="2349638"/>
            <a:ext cx="4036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 Sed ut perspiciatis unde omnis iste natus error sit voluptatem accusantiu</a:t>
            </a:r>
            <a:endParaRPr sz="700">
              <a:solidFill>
                <a:srgbClr val="181933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535838" y="1570938"/>
            <a:ext cx="4036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lt1"/>
                </a:solidFill>
                <a:highlight>
                  <a:srgbClr val="EAA900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INVENTORE VERITATIS ET QUASI ARCHITECTO BEATAE</a:t>
            </a:r>
            <a:r>
              <a:rPr lang="fr" sz="18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0" y="-3"/>
            <a:ext cx="9144000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595725" y="250588"/>
            <a:ext cx="46602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MODÈLE DE SLIDE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TEXTE SIMPLE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670600" y="2738950"/>
            <a:ext cx="4719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 Sed ut perspiciatis unde omnis iste natus error sit voluptatem accusantiu</a:t>
            </a:r>
            <a:endParaRPr sz="700">
              <a:solidFill>
                <a:srgbClr val="181933"/>
              </a:solidFill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670600" y="1810144"/>
            <a:ext cx="4974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INVENTORE VERITATIS ET QUASI </a:t>
            </a:r>
            <a:endParaRPr sz="1800">
              <a:solidFill>
                <a:srgbClr val="FFFFFF"/>
              </a:solidFill>
              <a:highlight>
                <a:srgbClr val="174496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ARCHITECTO BEATAE</a:t>
            </a:r>
            <a:r>
              <a:rPr lang="fr" sz="18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0" y="-3"/>
            <a:ext cx="9144000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595725" y="250588"/>
            <a:ext cx="46602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MODÈLE DE SLIDE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TEXTE SIMPLE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670600" y="2738950"/>
            <a:ext cx="4719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 Sed ut perspiciatis unde omnis iste natus error sit voluptatem accusantiu</a:t>
            </a:r>
            <a:endParaRPr sz="700">
              <a:solidFill>
                <a:srgbClr val="181933"/>
              </a:solidFill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670600" y="1810144"/>
            <a:ext cx="4974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INVENTORE VERITATIS ET QUASI </a:t>
            </a:r>
            <a:endParaRPr sz="1800">
              <a:solidFill>
                <a:srgbClr val="FFFFFF"/>
              </a:solidFill>
              <a:highlight>
                <a:srgbClr val="174496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ARCHITECTO BEATAE</a:t>
            </a:r>
            <a:r>
              <a:rPr lang="fr" sz="18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3"/>
            <a:ext cx="9144000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595725" y="250588"/>
            <a:ext cx="46602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MODÈLE DE SLIDE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TEXTE SIMPLE</a:t>
            </a:r>
            <a:endParaRPr sz="3500">
              <a:solidFill>
                <a:srgbClr val="1819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670600" y="2738950"/>
            <a:ext cx="4719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 Sed ut perspiciatis unde omnis iste natus error sit voluptatem accusantiu</a:t>
            </a:r>
            <a:endParaRPr sz="700">
              <a:solidFill>
                <a:srgbClr val="181933"/>
              </a:solidFill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670600" y="1810144"/>
            <a:ext cx="4974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INVENTORE VERITATIS ET QUASI </a:t>
            </a:r>
            <a:endParaRPr sz="1800">
              <a:solidFill>
                <a:srgbClr val="FFFFFF"/>
              </a:solidFill>
              <a:highlight>
                <a:srgbClr val="174496"/>
              </a:highlight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FFFF"/>
                </a:solidFill>
                <a:highlight>
                  <a:srgbClr val="174496"/>
                </a:highlight>
                <a:latin typeface="Montserrat Black"/>
                <a:ea typeface="Montserrat Black"/>
                <a:cs typeface="Montserrat Black"/>
                <a:sym typeface="Montserrat Black"/>
              </a:rPr>
              <a:t>ARCHITECTO BEATAE</a:t>
            </a:r>
            <a:r>
              <a:rPr lang="fr" sz="1800">
                <a:solidFill>
                  <a:srgbClr val="FFFFFF"/>
                </a:solidFill>
                <a:highlight>
                  <a:srgbClr val="77117C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800">
              <a:solidFill>
                <a:srgbClr val="FFFFFF"/>
              </a:solidFill>
              <a:highlight>
                <a:srgbClr val="77117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/>
          <p:nvPr/>
        </p:nvSpPr>
        <p:spPr>
          <a:xfrm>
            <a:off x="535838" y="1814675"/>
            <a:ext cx="6778800" cy="2578500"/>
          </a:xfrm>
          <a:prstGeom prst="rect">
            <a:avLst/>
          </a:prstGeom>
          <a:solidFill>
            <a:srgbClr val="F0F2FA"/>
          </a:solidFill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Sed ut perspiciatis unde omnis iste natus error sit voluptatem accusantium doloremque </a:t>
            </a:r>
            <a:br>
              <a:rPr b="1"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b="1"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09550" lvl="0" marL="457200" rtl="0" algn="l">
              <a:spcBef>
                <a:spcPts val="0"/>
              </a:spcBef>
              <a:spcAft>
                <a:spcPts val="0"/>
              </a:spcAft>
              <a:buClr>
                <a:srgbClr val="181933"/>
              </a:buClr>
              <a:buSzPts val="1500"/>
              <a:buFont typeface="Montserrat"/>
              <a:buChar char="➔"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Nemo enim ipsam voluptatem quia voluptas sit aspernatur aut odit aut fugit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09550" lvl="0" marL="457200" rtl="0" algn="l">
              <a:spcBef>
                <a:spcPts val="0"/>
              </a:spcBef>
              <a:spcAft>
                <a:spcPts val="0"/>
              </a:spcAft>
              <a:buClr>
                <a:srgbClr val="181933"/>
              </a:buClr>
              <a:buSzPts val="1500"/>
              <a:buFont typeface="Montserrat"/>
              <a:buChar char="➔"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pinventore veritatis et quasi architecto beatae vitae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09550" lvl="0" marL="457200" rtl="0" algn="l">
              <a:spcBef>
                <a:spcPts val="0"/>
              </a:spcBef>
              <a:spcAft>
                <a:spcPts val="0"/>
              </a:spcAft>
              <a:buClr>
                <a:srgbClr val="181933"/>
              </a:buClr>
              <a:buSzPts val="1500"/>
              <a:buFont typeface="Montserrat"/>
              <a:buChar char="➔"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Nemo enim ipsam voluptatem quia voluptas sit aspernatur aut odit aut fugit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09550" lvl="0" marL="457200" rtl="0" algn="l">
              <a:spcBef>
                <a:spcPts val="0"/>
              </a:spcBef>
              <a:spcAft>
                <a:spcPts val="0"/>
              </a:spcAft>
              <a:buClr>
                <a:srgbClr val="181933"/>
              </a:buClr>
              <a:buSzPts val="1500"/>
              <a:buFont typeface="Montserrat"/>
              <a:buChar char="➔"/>
            </a:pPr>
            <a:r>
              <a:rPr lang="fr" sz="1500">
                <a:solidFill>
                  <a:srgbClr val="181933"/>
                </a:solidFill>
                <a:latin typeface="Montserrat"/>
                <a:ea typeface="Montserrat"/>
                <a:cs typeface="Montserrat"/>
                <a:sym typeface="Montserrat"/>
              </a:rPr>
              <a:t>pinventore veritatis et quasi architecto beatae vitae</a:t>
            </a:r>
            <a:endParaRPr sz="15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535838" y="750474"/>
            <a:ext cx="7812000" cy="10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>
                <a:solidFill>
                  <a:srgbClr val="1819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MODÈLE DE SLIDE</a:t>
            </a:r>
            <a:endParaRPr i="1" sz="1300">
              <a:solidFill>
                <a:srgbClr val="1819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